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B6A8C5-BAD0-4946-8A10-7897442E6C5E}" v="2" dt="2025-04-28T17:09:47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94719"/>
  </p:normalViewPr>
  <p:slideViewPr>
    <p:cSldViewPr snapToGrid="0">
      <p:cViewPr varScale="1">
        <p:scale>
          <a:sx n="33" d="100"/>
          <a:sy n="33" d="100"/>
        </p:scale>
        <p:origin x="128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élanie Schneider" userId="1df631c0-f94d-4fd5-b639-a480b35c47c4" providerId="ADAL" clId="{F2B6A8C5-BAD0-4946-8A10-7897442E6C5E}"/>
    <pc:docChg chg="custSel modSld">
      <pc:chgData name="Mélanie Schneider" userId="1df631c0-f94d-4fd5-b639-a480b35c47c4" providerId="ADAL" clId="{F2B6A8C5-BAD0-4946-8A10-7897442E6C5E}" dt="2025-04-28T17:09:47.048" v="2"/>
      <pc:docMkLst>
        <pc:docMk/>
      </pc:docMkLst>
      <pc:sldChg chg="addSp delSp modSp mod">
        <pc:chgData name="Mélanie Schneider" userId="1df631c0-f94d-4fd5-b639-a480b35c47c4" providerId="ADAL" clId="{F2B6A8C5-BAD0-4946-8A10-7897442E6C5E}" dt="2025-04-28T17:09:47.048" v="2"/>
        <pc:sldMkLst>
          <pc:docMk/>
          <pc:sldMk cId="1950472487" sldId="256"/>
        </pc:sldMkLst>
        <pc:spChg chg="add del mod">
          <ac:chgData name="Mélanie Schneider" userId="1df631c0-f94d-4fd5-b639-a480b35c47c4" providerId="ADAL" clId="{F2B6A8C5-BAD0-4946-8A10-7897442E6C5E}" dt="2025-04-28T17:09:46.230" v="1" actId="478"/>
          <ac:spMkLst>
            <pc:docMk/>
            <pc:sldMk cId="1950472487" sldId="256"/>
            <ac:spMk id="2" creationId="{A6102D1A-2F2E-03F4-70B8-A42F4AA8E332}"/>
          </ac:spMkLst>
        </pc:spChg>
        <pc:spChg chg="add mod">
          <ac:chgData name="Mélanie Schneider" userId="1df631c0-f94d-4fd5-b639-a480b35c47c4" providerId="ADAL" clId="{F2B6A8C5-BAD0-4946-8A10-7897442E6C5E}" dt="2025-04-28T17:09:47.048" v="2"/>
          <ac:spMkLst>
            <pc:docMk/>
            <pc:sldMk cId="1950472487" sldId="256"/>
            <ac:spMk id="3" creationId="{BAEF9DBF-D5AD-7853-A679-D8AE1729C2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36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29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99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0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>
                    <a:tint val="82000"/>
                  </a:schemeClr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82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36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4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00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47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7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93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07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12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1">
            <a:extLst>
              <a:ext uri="{FF2B5EF4-FFF2-40B4-BE49-F238E27FC236}">
                <a16:creationId xmlns:a16="http://schemas.microsoft.com/office/drawing/2014/main" id="{BAEF9DBF-D5AD-7853-A679-D8AE1729C2C9}"/>
              </a:ext>
            </a:extLst>
          </p:cNvPr>
          <p:cNvSpPr txBox="1"/>
          <p:nvPr/>
        </p:nvSpPr>
        <p:spPr>
          <a:xfrm>
            <a:off x="2818606" y="7012304"/>
            <a:ext cx="37166550" cy="1625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0" b="1" dirty="0"/>
              <a:t>TPS/ E-TPS </a:t>
            </a:r>
            <a:r>
              <a:rPr lang="fr-FR" sz="7000" b="1" dirty="0" err="1"/>
              <a:t>preparation</a:t>
            </a:r>
            <a:endParaRPr lang="fr-FR" sz="7000" b="1" dirty="0"/>
          </a:p>
          <a:p>
            <a:endParaRPr lang="fr-FR" sz="7000" b="1" dirty="0"/>
          </a:p>
          <a:p>
            <a:r>
              <a:rPr lang="fr-FR" sz="7000" b="1" dirty="0">
                <a:solidFill>
                  <a:srgbClr val="FF0000"/>
                </a:solidFill>
              </a:rPr>
              <a:t>This </a:t>
            </a:r>
            <a:r>
              <a:rPr lang="fr-FR" sz="7000" b="1" dirty="0" err="1">
                <a:solidFill>
                  <a:srgbClr val="FF0000"/>
                </a:solidFill>
              </a:rPr>
              <a:t>is</a:t>
            </a:r>
            <a:r>
              <a:rPr lang="fr-FR" sz="7000" b="1" dirty="0">
                <a:solidFill>
                  <a:srgbClr val="FF0000"/>
                </a:solidFill>
              </a:rPr>
              <a:t> a </a:t>
            </a:r>
            <a:r>
              <a:rPr lang="fr-FR" sz="7000" b="1" dirty="0" err="1">
                <a:solidFill>
                  <a:srgbClr val="FF0000"/>
                </a:solidFill>
              </a:rPr>
              <a:t>landscape</a:t>
            </a:r>
            <a:r>
              <a:rPr lang="fr-FR" sz="7000" b="1" dirty="0">
                <a:solidFill>
                  <a:srgbClr val="FF0000"/>
                </a:solidFill>
              </a:rPr>
              <a:t> A0 </a:t>
            </a:r>
            <a:r>
              <a:rPr lang="fr-FR" sz="7000" b="1" dirty="0" err="1">
                <a:solidFill>
                  <a:srgbClr val="FF0000"/>
                </a:solidFill>
              </a:rPr>
              <a:t>template</a:t>
            </a:r>
            <a:r>
              <a:rPr lang="fr-FR" sz="7000" b="1" dirty="0">
                <a:solidFill>
                  <a:srgbClr val="FF0000"/>
                </a:solidFill>
              </a:rPr>
              <a:t> to use to </a:t>
            </a:r>
            <a:r>
              <a:rPr lang="fr-FR" sz="7000" b="1" dirty="0" err="1">
                <a:solidFill>
                  <a:srgbClr val="FF0000"/>
                </a:solidFill>
              </a:rPr>
              <a:t>prepare</a:t>
            </a:r>
            <a:r>
              <a:rPr lang="fr-FR" sz="7000" b="1" dirty="0">
                <a:solidFill>
                  <a:srgbClr val="FF0000"/>
                </a:solidFill>
              </a:rPr>
              <a:t> </a:t>
            </a:r>
            <a:r>
              <a:rPr lang="fr-FR" sz="7000" b="1" dirty="0" err="1">
                <a:solidFill>
                  <a:srgbClr val="FF0000"/>
                </a:solidFill>
              </a:rPr>
              <a:t>your</a:t>
            </a:r>
            <a:r>
              <a:rPr lang="fr-FR" sz="7000" b="1" dirty="0">
                <a:solidFill>
                  <a:srgbClr val="FF0000"/>
                </a:solidFill>
              </a:rPr>
              <a:t> Poster </a:t>
            </a:r>
            <a:r>
              <a:rPr lang="fr-FR" sz="7000" b="1" dirty="0" err="1">
                <a:solidFill>
                  <a:srgbClr val="FF0000"/>
                </a:solidFill>
              </a:rPr>
              <a:t>presentation</a:t>
            </a:r>
            <a:r>
              <a:rPr lang="fr-FR" sz="7000" b="1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GB" sz="7000" dirty="0"/>
          </a:p>
          <a:p>
            <a:pPr algn="just"/>
            <a:r>
              <a:rPr lang="en-GB" sz="7000" dirty="0"/>
              <a:t>You can use the provided </a:t>
            </a:r>
            <a:r>
              <a:rPr lang="en-GB" sz="7000" dirty="0" err="1"/>
              <a:t>Powerpoint</a:t>
            </a:r>
            <a:r>
              <a:rPr lang="en-GB" sz="7000" dirty="0"/>
              <a:t> template to create your content and then export it as </a:t>
            </a:r>
            <a:r>
              <a:rPr lang="en-GB" sz="7000" b="1" dirty="0">
                <a:solidFill>
                  <a:srgbClr val="FF0000"/>
                </a:solidFill>
              </a:rPr>
              <a:t>a single page PDF.</a:t>
            </a:r>
          </a:p>
          <a:p>
            <a:pPr algn="just"/>
            <a:endParaRPr lang="en-GB" sz="7000" dirty="0"/>
          </a:p>
          <a:p>
            <a:pPr algn="just"/>
            <a:endParaRPr lang="en-GB" sz="7000" dirty="0"/>
          </a:p>
          <a:p>
            <a:pPr algn="just"/>
            <a:endParaRPr lang="en-GB" sz="7000" dirty="0"/>
          </a:p>
          <a:p>
            <a:pPr algn="ctr"/>
            <a:r>
              <a:rPr lang="en-GB" sz="7000" b="1" dirty="0"/>
              <a:t>How to know that my Poster will be readable ?</a:t>
            </a:r>
          </a:p>
          <a:p>
            <a:pPr algn="just"/>
            <a:endParaRPr lang="en-GB" sz="7000" dirty="0"/>
          </a:p>
          <a:p>
            <a:pPr algn="just"/>
            <a:r>
              <a:rPr lang="en-GB" sz="7000" dirty="0"/>
              <a:t>The Poster interface will display exactly what you can see here/now.</a:t>
            </a:r>
          </a:p>
          <a:p>
            <a:pPr algn="just"/>
            <a:endParaRPr lang="en-GB" sz="7000" dirty="0"/>
          </a:p>
          <a:p>
            <a:pPr algn="just"/>
            <a:r>
              <a:rPr lang="en-GB" sz="7000" dirty="0"/>
              <a:t>After uploading your PDF, you will be able to select interactive zoom zones on your Poster directly on the upload platform.</a:t>
            </a:r>
          </a:p>
        </p:txBody>
      </p:sp>
    </p:spTree>
    <p:extLst>
      <p:ext uri="{BB962C8B-B14F-4D97-AF65-F5344CB8AC3E}">
        <p14:creationId xmlns:p14="http://schemas.microsoft.com/office/powerpoint/2010/main" val="19504724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39f0fc-054c-4f4b-b4a3-7983f66e4874" xsi:nil="true"/>
    <lcf76f155ced4ddcb4097134ff3c332f xmlns="16c4d96e-206f-4709-a4dc-24704e0182d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9" ma:contentTypeDescription="Create a new document." ma:contentTypeScope="" ma:versionID="6e63ad08fb9f62d2796cd56dcaf589bf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aa530f24c8029da658b20f73e7787d94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d1d062-8130-4f6d-9ab5-a9a710a8ebb1}" ma:internalName="TaxCatchAll" ma:showField="CatchAllData" ma:web="1c39f0fc-054c-4f4b-b4a3-7983f66e4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c9901db-1bba-451d-96b4-ae9e59f870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CC27DB-5B66-4358-A5D6-E87E28D4C6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18CE25-9131-4474-979F-0F3B7DE48993}">
  <ds:schemaRefs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1c39f0fc-054c-4f4b-b4a3-7983f66e4874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172CFD2-4315-4AB6-902D-6DCFB60C65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9f0fc-054c-4f4b-b4a3-7983f66e4874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86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Adèle Dumay</dc:creator>
  <cp:lastModifiedBy>Mélanie Schneider</cp:lastModifiedBy>
  <cp:revision>2</cp:revision>
  <dcterms:created xsi:type="dcterms:W3CDTF">2025-03-28T09:59:14Z</dcterms:created>
  <dcterms:modified xsi:type="dcterms:W3CDTF">2025-04-28T17:09:48Z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  <property fmtid="{D5CDD505-2E9C-101B-9397-08002B2CF9AE}" pid="3" name="MediaServiceImageTags">
    <vt:lpwstr/>
  </property>
</Properties>
</file>