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EA9315-346F-2229-15AC-8412427CD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F5C00F4-A0D8-DBAC-1E9D-1DA15C6C9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AFD4E1-AF6F-7B39-E391-57D580A60E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23B083-8135-B343-AA23-924DAE77F9C8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6728B9-D010-4223-BA73-4ED6DF4FF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24C40B-7D12-1DD2-5F42-8645F2F2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C0EB50-7CB6-9741-ADE5-35C7421432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2730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D0322F-E18D-4909-965A-8E7A2EAA2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67483A5-69E9-7A1A-A516-9EEB161D6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519AD5-3A8F-1C34-B87E-BBEC444317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23B083-8135-B343-AA23-924DAE77F9C8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D87775-7E53-B3C1-5FF3-2B4107F3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836E7C-79C3-A84F-5269-A9399FA5D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C0EB50-7CB6-9741-ADE5-35C7421432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33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7B54FB5-3A60-0E6E-FE22-E0DD402318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E9A2A5A-E203-959C-B8C9-680853338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D00F18-4DB2-62B1-C92F-B2D8C827EA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23B083-8135-B343-AA23-924DAE77F9C8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D916E6-0E8B-06CE-DD81-11C32BB5F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32E033-D2E6-B54A-E826-11E30048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C0EB50-7CB6-9741-ADE5-35C7421432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821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5309E6-F560-0F38-306D-5885E0E25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3F2F56-7A55-D628-AA6D-E8850AD27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FB089F-8ADB-E638-129E-65B313F0C1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23B083-8135-B343-AA23-924DAE77F9C8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7DD1B3-53C0-15BF-B4D4-02A3E2F97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22F288-F7E3-F8D9-A548-73E883288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C0EB50-7CB6-9741-ADE5-35C7421432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0784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F5BAA4-3E36-EE44-FB06-F957A4E33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A5B056-3712-66AD-63A4-FBF3BE44D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C6BFD9-2171-A227-2BBA-AF4F1B9D60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23B083-8135-B343-AA23-924DAE77F9C8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71F861-46DD-958A-D76E-7981D3FD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185A29-DD8B-2489-E5B1-AA71721D0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C0EB50-7CB6-9741-ADE5-35C7421432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625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D0649D-4303-3CB9-15AD-CAFB77179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5EFDFC-1DFB-2C7D-0548-B864148251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3C0E52F-67A2-933D-221B-636D64280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997F743-DB02-83B4-5E7E-E18401AC9F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23B083-8135-B343-AA23-924DAE77F9C8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581B2CE-9137-EAE9-3FCE-F7211060F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934F330-E419-9951-9DD7-367F10A42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C0EB50-7CB6-9741-ADE5-35C7421432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0019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723792-245A-2502-5A63-BFFF6A17E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EA72CCC-4095-3A25-30AE-E59339463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4A19CA-EC5F-0C2D-542A-FBCCF92EA9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4A6F7D7-E671-74FE-4578-63A545BC4A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1FE067D-1FD8-FE74-F936-52A7B7971E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515D096-500B-69BF-5DCC-70BE48860A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23B083-8135-B343-AA23-924DAE77F9C8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5F5AB8C-2584-B1A0-3B6B-24F4F5E8C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8725351-3551-8319-7BD3-00603A7F7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C0EB50-7CB6-9741-ADE5-35C7421432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368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0C46AE-C44A-2583-D6CA-DC86D48F2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4EAB3D4-5C85-DDB6-8D05-27A10BD40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23B083-8135-B343-AA23-924DAE77F9C8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88EA505-7F96-F3BE-59D5-C052918AF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1FF1341-34EE-4D63-F8B7-FDB6B49AD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C0EB50-7CB6-9741-ADE5-35C7421432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5005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4AF4C05-14E9-D6FD-4011-8338E35531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23B083-8135-B343-AA23-924DAE77F9C8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63F97C7-A668-B50A-4DD5-FA6877643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8CF342F-D5FF-8643-48EC-87D1050D6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C0EB50-7CB6-9741-ADE5-35C7421432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296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628F7C-0568-03DD-0DD7-3077447E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191B51-BF93-F6E2-A656-724F2BE0A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5253CD6-2BF2-17CB-7E46-517C30DA7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A9BC388-5245-7A5A-547C-F136CFA3CC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23B083-8135-B343-AA23-924DAE77F9C8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B8EC271-7188-5E12-5CDA-2011A4262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17115CB-64BE-BC82-BBCE-835A1F6B0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C0EB50-7CB6-9741-ADE5-35C7421432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875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5816E5-FD77-46C1-29CF-EF94F9173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853999C-FBF8-06D3-B520-55E5AB6D3A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9B11FAA-0A2C-EC5D-19D6-62C9E2145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39FDB58-1FB4-83B3-7EE4-E14EE8BFCE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23B083-8135-B343-AA23-924DAE77F9C8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020A723-FC31-FAB1-5773-389226E26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849699-E60E-CB87-3AD5-F4B4749E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C0EB50-7CB6-9741-ADE5-35C7421432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324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16872F-6E0D-53D7-ABA9-FF283C3EC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titre 6">
            <a:extLst>
              <a:ext uri="{FF2B5EF4-FFF2-40B4-BE49-F238E27FC236}">
                <a16:creationId xmlns:a16="http://schemas.microsoft.com/office/drawing/2014/main" id="{760646CC-341A-019A-B2CB-C7AF6FED0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126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0053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5C9798-995E-4AA3-A74E-0B74DCDBB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10773C2-32BC-3E33-E407-FD865D6E68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1262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9F922C9D201C4EA3107C093E07EABC" ma:contentTypeVersion="19" ma:contentTypeDescription="Create a new document." ma:contentTypeScope="" ma:versionID="6e63ad08fb9f62d2796cd56dcaf589bf">
  <xsd:schema xmlns:xsd="http://www.w3.org/2001/XMLSchema" xmlns:xs="http://www.w3.org/2001/XMLSchema" xmlns:p="http://schemas.microsoft.com/office/2006/metadata/properties" xmlns:ns2="1c39f0fc-054c-4f4b-b4a3-7983f66e4874" xmlns:ns3="16c4d96e-206f-4709-a4dc-24704e0182db" targetNamespace="http://schemas.microsoft.com/office/2006/metadata/properties" ma:root="true" ma:fieldsID="aa530f24c8029da658b20f73e7787d94" ns2:_="" ns3:_="">
    <xsd:import namespace="1c39f0fc-054c-4f4b-b4a3-7983f66e4874"/>
    <xsd:import namespace="16c4d96e-206f-4709-a4dc-24704e0182d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9f0fc-054c-4f4b-b4a3-7983f66e48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8d1d062-8130-4f6d-9ab5-a9a710a8ebb1}" ma:internalName="TaxCatchAll" ma:showField="CatchAllData" ma:web="1c39f0fc-054c-4f4b-b4a3-7983f66e48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4d96e-206f-4709-a4dc-24704e0182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c9901db-1bba-451d-96b4-ae9e59f870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c39f0fc-054c-4f4b-b4a3-7983f66e4874" xsi:nil="true"/>
    <lcf76f155ced4ddcb4097134ff3c332f xmlns="16c4d96e-206f-4709-a4dc-24704e0182d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EFF2AD3-556F-4037-8B3A-589A167FA371}"/>
</file>

<file path=customXml/itemProps2.xml><?xml version="1.0" encoding="utf-8"?>
<ds:datastoreItem xmlns:ds="http://schemas.openxmlformats.org/officeDocument/2006/customXml" ds:itemID="{A9817CD2-1E3C-4D30-BABE-4E94E0B2E589}"/>
</file>

<file path=customXml/itemProps3.xml><?xml version="1.0" encoding="utf-8"?>
<ds:datastoreItem xmlns:ds="http://schemas.openxmlformats.org/officeDocument/2006/customXml" ds:itemID="{31CEC480-9275-48CF-BD19-2AA9CEFD62E9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Macintosh PowerPoint</Application>
  <PresentationFormat>Grand écran</PresentationFormat>
  <Paragraphs>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Roland Collin</dc:creator>
  <cp:lastModifiedBy>Roland Collin</cp:lastModifiedBy>
  <cp:revision>2</cp:revision>
  <dcterms:created xsi:type="dcterms:W3CDTF">2024-11-15T17:47:31Z</dcterms:created>
  <dcterms:modified xsi:type="dcterms:W3CDTF">2024-11-26T16:49:16Z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0x010100299F922C9D201C4EA3107C093E07EABC</vt:lpwstr>
  </property>
  <property fmtid="{D5CDD505-2E9C-101B-9397-08002B2CF9AE}" pid="3" name="MediaServiceImageTags">
    <vt:lpwstr/>
  </property>
</Properties>
</file>