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4D6B40-9188-D942-9E74-DDEA0FA22B51}" v="8" dt="2025-04-28T17:08:53.7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94"/>
  </p:normalViewPr>
  <p:slideViewPr>
    <p:cSldViewPr snapToGrid="0">
      <p:cViewPr varScale="1">
        <p:scale>
          <a:sx n="161" d="100"/>
          <a:sy n="161" d="100"/>
        </p:scale>
        <p:origin x="5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élanie Schneider" userId="1df631c0-f94d-4fd5-b639-a480b35c47c4" providerId="ADAL" clId="{F84D6B40-9188-D942-9E74-DDEA0FA22B51}"/>
    <pc:docChg chg="undo custSel modSld modMainMaster">
      <pc:chgData name="Mélanie Schneider" userId="1df631c0-f94d-4fd5-b639-a480b35c47c4" providerId="ADAL" clId="{F84D6B40-9188-D942-9E74-DDEA0FA22B51}" dt="2025-04-28T17:09:17.763" v="14" actId="20577"/>
      <pc:docMkLst>
        <pc:docMk/>
      </pc:docMkLst>
      <pc:sldChg chg="addSp delSp modSp mod">
        <pc:chgData name="Mélanie Schneider" userId="1df631c0-f94d-4fd5-b639-a480b35c47c4" providerId="ADAL" clId="{F84D6B40-9188-D942-9E74-DDEA0FA22B51}" dt="2025-04-28T17:09:17.763" v="14" actId="20577"/>
        <pc:sldMkLst>
          <pc:docMk/>
          <pc:sldMk cId="1950472487" sldId="256"/>
        </pc:sldMkLst>
        <pc:spChg chg="add mod">
          <ac:chgData name="Mélanie Schneider" userId="1df631c0-f94d-4fd5-b639-a480b35c47c4" providerId="ADAL" clId="{F84D6B40-9188-D942-9E74-DDEA0FA22B51}" dt="2025-04-28T17:08:22.930" v="2" actId="14100"/>
          <ac:spMkLst>
            <pc:docMk/>
            <pc:sldMk cId="1950472487" sldId="256"/>
            <ac:spMk id="2" creationId="{3215234D-2690-D41C-5C54-0DB6C41A3FC2}"/>
          </ac:spMkLst>
        </pc:spChg>
        <pc:spChg chg="add mod">
          <ac:chgData name="Mélanie Schneider" userId="1df631c0-f94d-4fd5-b639-a480b35c47c4" providerId="ADAL" clId="{F84D6B40-9188-D942-9E74-DDEA0FA22B51}" dt="2025-04-28T17:08:24.109" v="3"/>
          <ac:spMkLst>
            <pc:docMk/>
            <pc:sldMk cId="1950472487" sldId="256"/>
            <ac:spMk id="3" creationId="{A77EAA94-C572-6B85-A149-156DC7C51FF7}"/>
          </ac:spMkLst>
        </pc:spChg>
        <pc:spChg chg="add del mod">
          <ac:chgData name="Mélanie Schneider" userId="1df631c0-f94d-4fd5-b639-a480b35c47c4" providerId="ADAL" clId="{F84D6B40-9188-D942-9E74-DDEA0FA22B51}" dt="2025-04-28T17:08:52.949" v="6" actId="478"/>
          <ac:spMkLst>
            <pc:docMk/>
            <pc:sldMk cId="1950472487" sldId="256"/>
            <ac:spMk id="4" creationId="{11AB6580-D3CA-C8A0-CB7D-45C74F9CD2D8}"/>
          </ac:spMkLst>
        </pc:spChg>
        <pc:spChg chg="add mod">
          <ac:chgData name="Mélanie Schneider" userId="1df631c0-f94d-4fd5-b639-a480b35c47c4" providerId="ADAL" clId="{F84D6B40-9188-D942-9E74-DDEA0FA22B51}" dt="2025-04-28T17:09:17.763" v="14" actId="20577"/>
          <ac:spMkLst>
            <pc:docMk/>
            <pc:sldMk cId="1950472487" sldId="256"/>
            <ac:spMk id="5" creationId="{55F49658-A931-4216-8143-D2C119398D88}"/>
          </ac:spMkLst>
        </pc:spChg>
      </pc:sldChg>
      <pc:sldMasterChg chg="modSp modSldLayout">
        <pc:chgData name="Mélanie Schneider" userId="1df631c0-f94d-4fd5-b639-a480b35c47c4" providerId="ADAL" clId="{F84D6B40-9188-D942-9E74-DDEA0FA22B51}" dt="2025-04-28T17:08:49.861" v="5"/>
        <pc:sldMasterMkLst>
          <pc:docMk/>
          <pc:sldMasterMk cId="1080875880" sldId="2147483684"/>
        </pc:sldMasterMkLst>
        <pc:spChg chg="mod">
          <ac:chgData name="Mélanie Schneider" userId="1df631c0-f94d-4fd5-b639-a480b35c47c4" providerId="ADAL" clId="{F84D6B40-9188-D942-9E74-DDEA0FA22B51}" dt="2025-04-28T17:08:49.861" v="5"/>
          <ac:spMkLst>
            <pc:docMk/>
            <pc:sldMasterMk cId="1080875880" sldId="2147483684"/>
            <ac:spMk id="2" creationId="{00000000-0000-0000-0000-000000000000}"/>
          </ac:spMkLst>
        </pc:spChg>
        <pc:spChg chg="mod">
          <ac:chgData name="Mélanie Schneider" userId="1df631c0-f94d-4fd5-b639-a480b35c47c4" providerId="ADAL" clId="{F84D6B40-9188-D942-9E74-DDEA0FA22B51}" dt="2025-04-28T17:08:49.861" v="5"/>
          <ac:spMkLst>
            <pc:docMk/>
            <pc:sldMasterMk cId="1080875880" sldId="2147483684"/>
            <ac:spMk id="3" creationId="{00000000-0000-0000-0000-000000000000}"/>
          </ac:spMkLst>
        </pc:spChg>
        <pc:spChg chg="mod">
          <ac:chgData name="Mélanie Schneider" userId="1df631c0-f94d-4fd5-b639-a480b35c47c4" providerId="ADAL" clId="{F84D6B40-9188-D942-9E74-DDEA0FA22B51}" dt="2025-04-28T17:08:49.861" v="5"/>
          <ac:spMkLst>
            <pc:docMk/>
            <pc:sldMasterMk cId="1080875880" sldId="2147483684"/>
            <ac:spMk id="4" creationId="{00000000-0000-0000-0000-000000000000}"/>
          </ac:spMkLst>
        </pc:spChg>
        <pc:spChg chg="mod">
          <ac:chgData name="Mélanie Schneider" userId="1df631c0-f94d-4fd5-b639-a480b35c47c4" providerId="ADAL" clId="{F84D6B40-9188-D942-9E74-DDEA0FA22B51}" dt="2025-04-28T17:08:49.861" v="5"/>
          <ac:spMkLst>
            <pc:docMk/>
            <pc:sldMasterMk cId="1080875880" sldId="2147483684"/>
            <ac:spMk id="5" creationId="{00000000-0000-0000-0000-000000000000}"/>
          </ac:spMkLst>
        </pc:spChg>
        <pc:spChg chg="mod">
          <ac:chgData name="Mélanie Schneider" userId="1df631c0-f94d-4fd5-b639-a480b35c47c4" providerId="ADAL" clId="{F84D6B40-9188-D942-9E74-DDEA0FA22B51}" dt="2025-04-28T17:08:49.861" v="5"/>
          <ac:spMkLst>
            <pc:docMk/>
            <pc:sldMasterMk cId="1080875880" sldId="2147483684"/>
            <ac:spMk id="6" creationId="{00000000-0000-0000-0000-000000000000}"/>
          </ac:spMkLst>
        </pc:spChg>
        <pc:sldLayoutChg chg="modSp">
          <pc:chgData name="Mélanie Schneider" userId="1df631c0-f94d-4fd5-b639-a480b35c47c4" providerId="ADAL" clId="{F84D6B40-9188-D942-9E74-DDEA0FA22B51}" dt="2025-04-28T17:08:49.861" v="5"/>
          <pc:sldLayoutMkLst>
            <pc:docMk/>
            <pc:sldMasterMk cId="1080875880" sldId="2147483684"/>
            <pc:sldLayoutMk cId="469739851" sldId="2147483685"/>
          </pc:sldLayoutMkLst>
          <pc:spChg chg="mod">
            <ac:chgData name="Mélanie Schneider" userId="1df631c0-f94d-4fd5-b639-a480b35c47c4" providerId="ADAL" clId="{F84D6B40-9188-D942-9E74-DDEA0FA22B51}" dt="2025-04-28T17:08:49.861" v="5"/>
            <ac:spMkLst>
              <pc:docMk/>
              <pc:sldMasterMk cId="1080875880" sldId="2147483684"/>
              <pc:sldLayoutMk cId="469739851" sldId="2147483685"/>
              <ac:spMk id="2" creationId="{00000000-0000-0000-0000-000000000000}"/>
            </ac:spMkLst>
          </pc:spChg>
          <pc:spChg chg="mod">
            <ac:chgData name="Mélanie Schneider" userId="1df631c0-f94d-4fd5-b639-a480b35c47c4" providerId="ADAL" clId="{F84D6B40-9188-D942-9E74-DDEA0FA22B51}" dt="2025-04-28T17:08:49.861" v="5"/>
            <ac:spMkLst>
              <pc:docMk/>
              <pc:sldMasterMk cId="1080875880" sldId="2147483684"/>
              <pc:sldLayoutMk cId="469739851" sldId="2147483685"/>
              <ac:spMk id="3" creationId="{00000000-0000-0000-0000-000000000000}"/>
            </ac:spMkLst>
          </pc:spChg>
        </pc:sldLayoutChg>
        <pc:sldLayoutChg chg="modSp">
          <pc:chgData name="Mélanie Schneider" userId="1df631c0-f94d-4fd5-b639-a480b35c47c4" providerId="ADAL" clId="{F84D6B40-9188-D942-9E74-DDEA0FA22B51}" dt="2025-04-28T17:08:49.861" v="5"/>
          <pc:sldLayoutMkLst>
            <pc:docMk/>
            <pc:sldMasterMk cId="1080875880" sldId="2147483684"/>
            <pc:sldLayoutMk cId="993377333" sldId="2147483687"/>
          </pc:sldLayoutMkLst>
          <pc:spChg chg="mod">
            <ac:chgData name="Mélanie Schneider" userId="1df631c0-f94d-4fd5-b639-a480b35c47c4" providerId="ADAL" clId="{F84D6B40-9188-D942-9E74-DDEA0FA22B51}" dt="2025-04-28T17:08:49.861" v="5"/>
            <ac:spMkLst>
              <pc:docMk/>
              <pc:sldMasterMk cId="1080875880" sldId="2147483684"/>
              <pc:sldLayoutMk cId="993377333" sldId="2147483687"/>
              <ac:spMk id="2" creationId="{00000000-0000-0000-0000-000000000000}"/>
            </ac:spMkLst>
          </pc:spChg>
          <pc:spChg chg="mod">
            <ac:chgData name="Mélanie Schneider" userId="1df631c0-f94d-4fd5-b639-a480b35c47c4" providerId="ADAL" clId="{F84D6B40-9188-D942-9E74-DDEA0FA22B51}" dt="2025-04-28T17:08:49.861" v="5"/>
            <ac:spMkLst>
              <pc:docMk/>
              <pc:sldMasterMk cId="1080875880" sldId="2147483684"/>
              <pc:sldLayoutMk cId="993377333" sldId="2147483687"/>
              <ac:spMk id="3" creationId="{00000000-0000-0000-0000-000000000000}"/>
            </ac:spMkLst>
          </pc:spChg>
        </pc:sldLayoutChg>
        <pc:sldLayoutChg chg="modSp">
          <pc:chgData name="Mélanie Schneider" userId="1df631c0-f94d-4fd5-b639-a480b35c47c4" providerId="ADAL" clId="{F84D6B40-9188-D942-9E74-DDEA0FA22B51}" dt="2025-04-28T17:08:49.861" v="5"/>
          <pc:sldLayoutMkLst>
            <pc:docMk/>
            <pc:sldMasterMk cId="1080875880" sldId="2147483684"/>
            <pc:sldLayoutMk cId="3293184830" sldId="2147483688"/>
          </pc:sldLayoutMkLst>
          <pc:spChg chg="mod">
            <ac:chgData name="Mélanie Schneider" userId="1df631c0-f94d-4fd5-b639-a480b35c47c4" providerId="ADAL" clId="{F84D6B40-9188-D942-9E74-DDEA0FA22B51}" dt="2025-04-28T17:08:49.861" v="5"/>
            <ac:spMkLst>
              <pc:docMk/>
              <pc:sldMasterMk cId="1080875880" sldId="2147483684"/>
              <pc:sldLayoutMk cId="3293184830" sldId="2147483688"/>
              <ac:spMk id="3" creationId="{00000000-0000-0000-0000-000000000000}"/>
            </ac:spMkLst>
          </pc:spChg>
          <pc:spChg chg="mod">
            <ac:chgData name="Mélanie Schneider" userId="1df631c0-f94d-4fd5-b639-a480b35c47c4" providerId="ADAL" clId="{F84D6B40-9188-D942-9E74-DDEA0FA22B51}" dt="2025-04-28T17:08:49.861" v="5"/>
            <ac:spMkLst>
              <pc:docMk/>
              <pc:sldMasterMk cId="1080875880" sldId="2147483684"/>
              <pc:sldLayoutMk cId="3293184830" sldId="2147483688"/>
              <ac:spMk id="4" creationId="{00000000-0000-0000-0000-000000000000}"/>
            </ac:spMkLst>
          </pc:spChg>
        </pc:sldLayoutChg>
        <pc:sldLayoutChg chg="modSp">
          <pc:chgData name="Mélanie Schneider" userId="1df631c0-f94d-4fd5-b639-a480b35c47c4" providerId="ADAL" clId="{F84D6B40-9188-D942-9E74-DDEA0FA22B51}" dt="2025-04-28T17:08:49.861" v="5"/>
          <pc:sldLayoutMkLst>
            <pc:docMk/>
            <pc:sldMasterMk cId="1080875880" sldId="2147483684"/>
            <pc:sldLayoutMk cId="150452534" sldId="2147483689"/>
          </pc:sldLayoutMkLst>
          <pc:spChg chg="mod">
            <ac:chgData name="Mélanie Schneider" userId="1df631c0-f94d-4fd5-b639-a480b35c47c4" providerId="ADAL" clId="{F84D6B40-9188-D942-9E74-DDEA0FA22B51}" dt="2025-04-28T17:08:49.861" v="5"/>
            <ac:spMkLst>
              <pc:docMk/>
              <pc:sldMasterMk cId="1080875880" sldId="2147483684"/>
              <pc:sldLayoutMk cId="150452534" sldId="2147483689"/>
              <ac:spMk id="2" creationId="{00000000-0000-0000-0000-000000000000}"/>
            </ac:spMkLst>
          </pc:spChg>
          <pc:spChg chg="mod">
            <ac:chgData name="Mélanie Schneider" userId="1df631c0-f94d-4fd5-b639-a480b35c47c4" providerId="ADAL" clId="{F84D6B40-9188-D942-9E74-DDEA0FA22B51}" dt="2025-04-28T17:08:49.861" v="5"/>
            <ac:spMkLst>
              <pc:docMk/>
              <pc:sldMasterMk cId="1080875880" sldId="2147483684"/>
              <pc:sldLayoutMk cId="150452534" sldId="2147483689"/>
              <ac:spMk id="3" creationId="{00000000-0000-0000-0000-000000000000}"/>
            </ac:spMkLst>
          </pc:spChg>
          <pc:spChg chg="mod">
            <ac:chgData name="Mélanie Schneider" userId="1df631c0-f94d-4fd5-b639-a480b35c47c4" providerId="ADAL" clId="{F84D6B40-9188-D942-9E74-DDEA0FA22B51}" dt="2025-04-28T17:08:49.861" v="5"/>
            <ac:spMkLst>
              <pc:docMk/>
              <pc:sldMasterMk cId="1080875880" sldId="2147483684"/>
              <pc:sldLayoutMk cId="150452534" sldId="2147483689"/>
              <ac:spMk id="4" creationId="{00000000-0000-0000-0000-000000000000}"/>
            </ac:spMkLst>
          </pc:spChg>
          <pc:spChg chg="mod">
            <ac:chgData name="Mélanie Schneider" userId="1df631c0-f94d-4fd5-b639-a480b35c47c4" providerId="ADAL" clId="{F84D6B40-9188-D942-9E74-DDEA0FA22B51}" dt="2025-04-28T17:08:49.861" v="5"/>
            <ac:spMkLst>
              <pc:docMk/>
              <pc:sldMasterMk cId="1080875880" sldId="2147483684"/>
              <pc:sldLayoutMk cId="150452534" sldId="2147483689"/>
              <ac:spMk id="5" creationId="{00000000-0000-0000-0000-000000000000}"/>
            </ac:spMkLst>
          </pc:spChg>
          <pc:spChg chg="mod">
            <ac:chgData name="Mélanie Schneider" userId="1df631c0-f94d-4fd5-b639-a480b35c47c4" providerId="ADAL" clId="{F84D6B40-9188-D942-9E74-DDEA0FA22B51}" dt="2025-04-28T17:08:49.861" v="5"/>
            <ac:spMkLst>
              <pc:docMk/>
              <pc:sldMasterMk cId="1080875880" sldId="2147483684"/>
              <pc:sldLayoutMk cId="150452534" sldId="2147483689"/>
              <ac:spMk id="6" creationId="{00000000-0000-0000-0000-000000000000}"/>
            </ac:spMkLst>
          </pc:spChg>
        </pc:sldLayoutChg>
        <pc:sldLayoutChg chg="modSp">
          <pc:chgData name="Mélanie Schneider" userId="1df631c0-f94d-4fd5-b639-a480b35c47c4" providerId="ADAL" clId="{F84D6B40-9188-D942-9E74-DDEA0FA22B51}" dt="2025-04-28T17:08:49.861" v="5"/>
          <pc:sldLayoutMkLst>
            <pc:docMk/>
            <pc:sldMasterMk cId="1080875880" sldId="2147483684"/>
            <pc:sldLayoutMk cId="2853516109" sldId="2147483692"/>
          </pc:sldLayoutMkLst>
          <pc:spChg chg="mod">
            <ac:chgData name="Mélanie Schneider" userId="1df631c0-f94d-4fd5-b639-a480b35c47c4" providerId="ADAL" clId="{F84D6B40-9188-D942-9E74-DDEA0FA22B51}" dt="2025-04-28T17:08:49.861" v="5"/>
            <ac:spMkLst>
              <pc:docMk/>
              <pc:sldMasterMk cId="1080875880" sldId="2147483684"/>
              <pc:sldLayoutMk cId="2853516109" sldId="2147483692"/>
              <ac:spMk id="2" creationId="{00000000-0000-0000-0000-000000000000}"/>
            </ac:spMkLst>
          </pc:spChg>
          <pc:spChg chg="mod">
            <ac:chgData name="Mélanie Schneider" userId="1df631c0-f94d-4fd5-b639-a480b35c47c4" providerId="ADAL" clId="{F84D6B40-9188-D942-9E74-DDEA0FA22B51}" dt="2025-04-28T17:08:49.861" v="5"/>
            <ac:spMkLst>
              <pc:docMk/>
              <pc:sldMasterMk cId="1080875880" sldId="2147483684"/>
              <pc:sldLayoutMk cId="2853516109" sldId="2147483692"/>
              <ac:spMk id="3" creationId="{00000000-0000-0000-0000-000000000000}"/>
            </ac:spMkLst>
          </pc:spChg>
          <pc:spChg chg="mod">
            <ac:chgData name="Mélanie Schneider" userId="1df631c0-f94d-4fd5-b639-a480b35c47c4" providerId="ADAL" clId="{F84D6B40-9188-D942-9E74-DDEA0FA22B51}" dt="2025-04-28T17:08:49.861" v="5"/>
            <ac:spMkLst>
              <pc:docMk/>
              <pc:sldMasterMk cId="1080875880" sldId="2147483684"/>
              <pc:sldLayoutMk cId="2853516109" sldId="2147483692"/>
              <ac:spMk id="4" creationId="{00000000-0000-0000-0000-000000000000}"/>
            </ac:spMkLst>
          </pc:spChg>
        </pc:sldLayoutChg>
        <pc:sldLayoutChg chg="modSp">
          <pc:chgData name="Mélanie Schneider" userId="1df631c0-f94d-4fd5-b639-a480b35c47c4" providerId="ADAL" clId="{F84D6B40-9188-D942-9E74-DDEA0FA22B51}" dt="2025-04-28T17:08:49.861" v="5"/>
          <pc:sldLayoutMkLst>
            <pc:docMk/>
            <pc:sldMasterMk cId="1080875880" sldId="2147483684"/>
            <pc:sldLayoutMk cId="3514026997" sldId="2147483693"/>
          </pc:sldLayoutMkLst>
          <pc:spChg chg="mod">
            <ac:chgData name="Mélanie Schneider" userId="1df631c0-f94d-4fd5-b639-a480b35c47c4" providerId="ADAL" clId="{F84D6B40-9188-D942-9E74-DDEA0FA22B51}" dt="2025-04-28T17:08:49.861" v="5"/>
            <ac:spMkLst>
              <pc:docMk/>
              <pc:sldMasterMk cId="1080875880" sldId="2147483684"/>
              <pc:sldLayoutMk cId="3514026997" sldId="2147483693"/>
              <ac:spMk id="2" creationId="{00000000-0000-0000-0000-000000000000}"/>
            </ac:spMkLst>
          </pc:spChg>
          <pc:spChg chg="mod">
            <ac:chgData name="Mélanie Schneider" userId="1df631c0-f94d-4fd5-b639-a480b35c47c4" providerId="ADAL" clId="{F84D6B40-9188-D942-9E74-DDEA0FA22B51}" dt="2025-04-28T17:08:49.861" v="5"/>
            <ac:spMkLst>
              <pc:docMk/>
              <pc:sldMasterMk cId="1080875880" sldId="2147483684"/>
              <pc:sldLayoutMk cId="3514026997" sldId="2147483693"/>
              <ac:spMk id="3" creationId="{00000000-0000-0000-0000-000000000000}"/>
            </ac:spMkLst>
          </pc:spChg>
          <pc:spChg chg="mod">
            <ac:chgData name="Mélanie Schneider" userId="1df631c0-f94d-4fd5-b639-a480b35c47c4" providerId="ADAL" clId="{F84D6B40-9188-D942-9E74-DDEA0FA22B51}" dt="2025-04-28T17:08:49.861" v="5"/>
            <ac:spMkLst>
              <pc:docMk/>
              <pc:sldMasterMk cId="1080875880" sldId="2147483684"/>
              <pc:sldLayoutMk cId="3514026997" sldId="2147483693"/>
              <ac:spMk id="4" creationId="{00000000-0000-0000-0000-000000000000}"/>
            </ac:spMkLst>
          </pc:spChg>
        </pc:sldLayoutChg>
        <pc:sldLayoutChg chg="modSp">
          <pc:chgData name="Mélanie Schneider" userId="1df631c0-f94d-4fd5-b639-a480b35c47c4" providerId="ADAL" clId="{F84D6B40-9188-D942-9E74-DDEA0FA22B51}" dt="2025-04-28T17:08:49.861" v="5"/>
          <pc:sldLayoutMkLst>
            <pc:docMk/>
            <pc:sldMasterMk cId="1080875880" sldId="2147483684"/>
            <pc:sldLayoutMk cId="2362603409" sldId="2147483695"/>
          </pc:sldLayoutMkLst>
          <pc:spChg chg="mod">
            <ac:chgData name="Mélanie Schneider" userId="1df631c0-f94d-4fd5-b639-a480b35c47c4" providerId="ADAL" clId="{F84D6B40-9188-D942-9E74-DDEA0FA22B51}" dt="2025-04-28T17:08:49.861" v="5"/>
            <ac:spMkLst>
              <pc:docMk/>
              <pc:sldMasterMk cId="1080875880" sldId="2147483684"/>
              <pc:sldLayoutMk cId="2362603409" sldId="2147483695"/>
              <ac:spMk id="2" creationId="{00000000-0000-0000-0000-000000000000}"/>
            </ac:spMkLst>
          </pc:spChg>
          <pc:spChg chg="mod">
            <ac:chgData name="Mélanie Schneider" userId="1df631c0-f94d-4fd5-b639-a480b35c47c4" providerId="ADAL" clId="{F84D6B40-9188-D942-9E74-DDEA0FA22B51}" dt="2025-04-28T17:08:49.861" v="5"/>
            <ac:spMkLst>
              <pc:docMk/>
              <pc:sldMasterMk cId="1080875880" sldId="2147483684"/>
              <pc:sldLayoutMk cId="2362603409" sldId="2147483695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7A13-506B-46E7-A938-4B193BF869F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4EB-DEEC-4051-831A-276C53418C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4847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7A13-506B-46E7-A938-4B193BF869F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4EB-DEEC-4051-831A-276C53418C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859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3"/>
            <a:ext cx="1971675" cy="435887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3"/>
            <a:ext cx="5800725" cy="435887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7A13-506B-46E7-A938-4B193BF869F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4EB-DEEC-4051-831A-276C53418C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2952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7A13-506B-46E7-A938-4B193BF869F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4EB-DEEC-4051-831A-276C53418C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2035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7A13-506B-46E7-A938-4B193BF869F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4EB-DEEC-4051-831A-276C53418C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7042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7A13-506B-46E7-A938-4B193BF869F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4EB-DEEC-4051-831A-276C53418C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628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7A13-506B-46E7-A938-4B193BF869F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4EB-DEEC-4051-831A-276C53418C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91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7A13-506B-46E7-A938-4B193BF869F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4EB-DEEC-4051-831A-276C53418C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656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7A13-506B-46E7-A938-4B193BF869F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4EB-DEEC-4051-831A-276C53418C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187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7A13-506B-46E7-A938-4B193BF869F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4EB-DEEC-4051-831A-276C53418C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1415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7A13-506B-46E7-A938-4B193BF869F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4EB-DEEC-4051-831A-276C53418C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682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937A13-506B-46E7-A938-4B193BF869F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BCE4EB-DEEC-4051-831A-276C53418C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828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1">
            <a:extLst>
              <a:ext uri="{FF2B5EF4-FFF2-40B4-BE49-F238E27FC236}">
                <a16:creationId xmlns:a16="http://schemas.microsoft.com/office/drawing/2014/main" id="{55F49658-A931-4216-8143-D2C119398D88}"/>
              </a:ext>
            </a:extLst>
          </p:cNvPr>
          <p:cNvSpPr txBox="1"/>
          <p:nvPr/>
        </p:nvSpPr>
        <p:spPr>
          <a:xfrm>
            <a:off x="2057400" y="955923"/>
            <a:ext cx="5029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FLASH TALK </a:t>
            </a:r>
            <a:r>
              <a:rPr lang="fr-FR" sz="1200" b="1" dirty="0" err="1"/>
              <a:t>preparation</a:t>
            </a:r>
            <a:endParaRPr lang="fr-FR" sz="1200" b="1" dirty="0"/>
          </a:p>
          <a:p>
            <a:endParaRPr lang="fr-FR" sz="1200" b="1" dirty="0"/>
          </a:p>
          <a:p>
            <a:r>
              <a:rPr lang="fr-FR" sz="1200" b="1" dirty="0">
                <a:solidFill>
                  <a:srgbClr val="FF0000"/>
                </a:solidFill>
              </a:rPr>
              <a:t>This </a:t>
            </a:r>
            <a:r>
              <a:rPr lang="fr-FR" sz="1200" b="1" dirty="0" err="1">
                <a:solidFill>
                  <a:srgbClr val="FF0000"/>
                </a:solidFill>
              </a:rPr>
              <a:t>is</a:t>
            </a:r>
            <a:r>
              <a:rPr lang="fr-FR" sz="1200" b="1" dirty="0">
                <a:solidFill>
                  <a:srgbClr val="FF0000"/>
                </a:solidFill>
              </a:rPr>
              <a:t> a </a:t>
            </a:r>
            <a:r>
              <a:rPr lang="fr-FR" sz="1200" b="1" dirty="0" err="1">
                <a:solidFill>
                  <a:srgbClr val="FF0000"/>
                </a:solidFill>
              </a:rPr>
              <a:t>landscape</a:t>
            </a:r>
            <a:r>
              <a:rPr lang="fr-FR" sz="1200" b="1" dirty="0">
                <a:solidFill>
                  <a:srgbClr val="FF0000"/>
                </a:solidFill>
              </a:rPr>
              <a:t> 16/9 </a:t>
            </a:r>
            <a:r>
              <a:rPr lang="fr-FR" sz="1200" b="1" dirty="0" err="1">
                <a:solidFill>
                  <a:srgbClr val="FF0000"/>
                </a:solidFill>
              </a:rPr>
              <a:t>template</a:t>
            </a:r>
            <a:r>
              <a:rPr lang="fr-FR" sz="1200" b="1" dirty="0">
                <a:solidFill>
                  <a:srgbClr val="FF0000"/>
                </a:solidFill>
              </a:rPr>
              <a:t> to use to </a:t>
            </a:r>
            <a:r>
              <a:rPr lang="fr-FR" sz="1200" b="1" dirty="0" err="1">
                <a:solidFill>
                  <a:srgbClr val="FF0000"/>
                </a:solidFill>
              </a:rPr>
              <a:t>prepare</a:t>
            </a:r>
            <a:r>
              <a:rPr lang="fr-FR" sz="1200" b="1" dirty="0">
                <a:solidFill>
                  <a:srgbClr val="FF0000"/>
                </a:solidFill>
              </a:rPr>
              <a:t> </a:t>
            </a:r>
            <a:r>
              <a:rPr lang="fr-FR" sz="1200" b="1" dirty="0" err="1">
                <a:solidFill>
                  <a:srgbClr val="FF0000"/>
                </a:solidFill>
              </a:rPr>
              <a:t>your</a:t>
            </a:r>
            <a:r>
              <a:rPr lang="fr-FR" sz="1200" b="1" dirty="0">
                <a:solidFill>
                  <a:srgbClr val="FF0000"/>
                </a:solidFill>
              </a:rPr>
              <a:t> Flash Talk </a:t>
            </a:r>
            <a:r>
              <a:rPr lang="fr-FR" sz="1200" b="1" dirty="0" err="1">
                <a:solidFill>
                  <a:srgbClr val="FF0000"/>
                </a:solidFill>
              </a:rPr>
              <a:t>presentation</a:t>
            </a:r>
            <a:r>
              <a:rPr lang="fr-FR" sz="1200" b="1" dirty="0">
                <a:solidFill>
                  <a:srgbClr val="FF0000"/>
                </a:solidFill>
              </a:rPr>
              <a:t>.</a:t>
            </a:r>
          </a:p>
          <a:p>
            <a:pPr algn="ctr"/>
            <a:endParaRPr lang="en-GB" sz="1200" dirty="0"/>
          </a:p>
          <a:p>
            <a:pPr algn="just"/>
            <a:r>
              <a:rPr lang="en-GB" sz="1200" dirty="0"/>
              <a:t>You can use the provided </a:t>
            </a:r>
            <a:r>
              <a:rPr lang="en-GB" sz="1200" dirty="0" err="1"/>
              <a:t>Powerpoint</a:t>
            </a:r>
            <a:r>
              <a:rPr lang="en-GB" sz="1200" dirty="0"/>
              <a:t> template to create your content and then export it as </a:t>
            </a:r>
            <a:r>
              <a:rPr lang="en-GB" sz="1200" b="1" dirty="0">
                <a:solidFill>
                  <a:srgbClr val="FF0000"/>
                </a:solidFill>
              </a:rPr>
              <a:t>a single page PDF.</a:t>
            </a:r>
          </a:p>
          <a:p>
            <a:pPr algn="just"/>
            <a:endParaRPr lang="en-GB" sz="1200" dirty="0"/>
          </a:p>
          <a:p>
            <a:pPr algn="just"/>
            <a:endParaRPr lang="en-GB" sz="1200" dirty="0"/>
          </a:p>
          <a:p>
            <a:pPr algn="just"/>
            <a:endParaRPr lang="en-GB" sz="1200" dirty="0"/>
          </a:p>
          <a:p>
            <a:pPr algn="ctr"/>
            <a:r>
              <a:rPr lang="en-GB" sz="1200" b="1" dirty="0"/>
              <a:t>How to know that my Flash Talk will be readable ?</a:t>
            </a:r>
          </a:p>
          <a:p>
            <a:pPr algn="just"/>
            <a:endParaRPr lang="en-GB" sz="1200" dirty="0"/>
          </a:p>
          <a:p>
            <a:pPr algn="just"/>
            <a:r>
              <a:rPr lang="en-GB" sz="1200" dirty="0"/>
              <a:t>The Flash Talk interface will display exactly what you can see here/now.</a:t>
            </a:r>
          </a:p>
          <a:p>
            <a:pPr algn="just"/>
            <a:endParaRPr lang="en-GB" sz="1200" dirty="0"/>
          </a:p>
          <a:p>
            <a:pPr algn="just"/>
            <a:r>
              <a:rPr lang="en-GB" sz="1200" dirty="0"/>
              <a:t>After uploading your PDF, you will be able to select interactive zoom zones on your Flash Talk directly on the upload platform.</a:t>
            </a:r>
          </a:p>
        </p:txBody>
      </p:sp>
    </p:spTree>
    <p:extLst>
      <p:ext uri="{BB962C8B-B14F-4D97-AF65-F5344CB8AC3E}">
        <p14:creationId xmlns:p14="http://schemas.microsoft.com/office/powerpoint/2010/main" val="19504724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c39f0fc-054c-4f4b-b4a3-7983f66e4874" xsi:nil="true"/>
    <lcf76f155ced4ddcb4097134ff3c332f xmlns="16c4d96e-206f-4709-a4dc-24704e0182d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9F922C9D201C4EA3107C093E07EABC" ma:contentTypeVersion="19" ma:contentTypeDescription="Create a new document." ma:contentTypeScope="" ma:versionID="6e63ad08fb9f62d2796cd56dcaf589bf">
  <xsd:schema xmlns:xsd="http://www.w3.org/2001/XMLSchema" xmlns:xs="http://www.w3.org/2001/XMLSchema" xmlns:p="http://schemas.microsoft.com/office/2006/metadata/properties" xmlns:ns2="1c39f0fc-054c-4f4b-b4a3-7983f66e4874" xmlns:ns3="16c4d96e-206f-4709-a4dc-24704e0182db" targetNamespace="http://schemas.microsoft.com/office/2006/metadata/properties" ma:root="true" ma:fieldsID="aa530f24c8029da658b20f73e7787d94" ns2:_="" ns3:_="">
    <xsd:import namespace="1c39f0fc-054c-4f4b-b4a3-7983f66e4874"/>
    <xsd:import namespace="16c4d96e-206f-4709-a4dc-24704e0182d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39f0fc-054c-4f4b-b4a3-7983f66e487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8d1d062-8130-4f6d-9ab5-a9a710a8ebb1}" ma:internalName="TaxCatchAll" ma:showField="CatchAllData" ma:web="1c39f0fc-054c-4f4b-b4a3-7983f66e48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4d96e-206f-4709-a4dc-24704e0182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c9901db-1bba-451d-96b4-ae9e59f870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0976B1-2CD4-4FB0-BC55-FD01B3B2BA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08741A-99ED-43AF-96F0-E3881A1C715A}">
  <ds:schemaRefs>
    <ds:schemaRef ds:uri="16c4d96e-206f-4709-a4dc-24704e0182db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1c39f0fc-054c-4f4b-b4a3-7983f66e487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69AADFF-A4BA-4786-A1BE-23E8ACEEDC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39f0fc-054c-4f4b-b4a3-7983f66e4874"/>
    <ds:schemaRef ds:uri="16c4d96e-206f-4709-a4dc-24704e0182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89</Words>
  <Application>Microsoft Macintosh PowerPoint</Application>
  <PresentationFormat>On-screen Show (16:9)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Adèle Dumay</dc:creator>
  <cp:lastModifiedBy>Mélanie Schneider</cp:lastModifiedBy>
  <cp:revision>2</cp:revision>
  <dcterms:created xsi:type="dcterms:W3CDTF">2025-03-28T09:59:14Z</dcterms:created>
  <dcterms:modified xsi:type="dcterms:W3CDTF">2025-04-28T17:09:20Z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0x010100299F922C9D201C4EA3107C093E07EABC</vt:lpwstr>
  </property>
  <property fmtid="{D5CDD505-2E9C-101B-9397-08002B2CF9AE}" pid="3" name="MediaServiceImageTags">
    <vt:lpwstr/>
  </property>
</Properties>
</file>